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9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1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7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51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9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6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4B68C8-DD68-4033-BCC1-A486ACFE98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3883C5-BBF0-4D2F-9F13-BD6956E6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602" y="629602"/>
            <a:ext cx="6858000" cy="559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1670" y="1451331"/>
            <a:ext cx="63315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Обов’язки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допомога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у </a:t>
            </a: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навчанні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нових співробітників,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переклад призначених документів (</a:t>
            </a:r>
            <a:r>
              <a:rPr 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OPL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en-US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SOP </a:t>
            </a: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та інші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.),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забезпечення обміну інформацією між </a:t>
            </a: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керівником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та підлеглими,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підтримка зв’язку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та співпраця з </a:t>
            </a: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іншими відділами виробництва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для забезпечення належної роботи процесів.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ru-RU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ru-RU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Очікування від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кандидата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вільне знання корейської мови в усній та письмовій формі,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вища освіта,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мінімальний іспит з корейської мови TOPIK: рівень 3,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відмінні комунікативні навички,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здатість працювати самостійно,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володіння комп'ютером на рівні користувача (MS Office, Windows</a:t>
            </a:r>
            <a:r>
              <a:rPr lang="uk-UA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).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053" y="451057"/>
            <a:ext cx="57525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Корейсько-</a:t>
            </a:r>
            <a:r>
              <a:rPr lang="uk-UA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український</a:t>
            </a:r>
            <a:r>
              <a:rPr lang="ru-RU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ru-RU" sz="2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перекладач</a:t>
            </a:r>
            <a:endParaRPr lang="en-US" sz="2800" dirty="0">
              <a:ln w="0"/>
              <a:effectLst>
                <a:reflection blurRad="6350" stA="53000" endA="300" endPos="35500" dir="5400000" sy="-90000" algn="bl" rotWithShape="0"/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882" y="5991035"/>
            <a:ext cx="2691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E-mail</a:t>
            </a:r>
            <a:endParaRPr lang="en-US" sz="2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en-US" sz="20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yana.k@samsung.com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8698" y="5991035"/>
            <a:ext cx="1885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Phone</a:t>
            </a:r>
          </a:p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+36203409430</a:t>
            </a:r>
            <a:endParaRPr lang="en-US" sz="2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3602" y="629602"/>
            <a:ext cx="6858000" cy="55987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3053" y="451057"/>
            <a:ext cx="57525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Корейсько-</a:t>
            </a:r>
            <a:r>
              <a:rPr lang="uk-UA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український</a:t>
            </a:r>
            <a:r>
              <a:rPr lang="ru-RU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ru-RU" sz="28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перекладач</a:t>
            </a:r>
            <a:endParaRPr lang="en-US" sz="2800" dirty="0">
              <a:ln w="0"/>
              <a:effectLst>
                <a:reflection blurRad="6350" stA="53000" endA="300" endPos="35500" dir="5400000" sy="-90000" algn="bl" rotWithShape="0"/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882" y="5991035"/>
            <a:ext cx="2691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E-mail</a:t>
            </a:r>
            <a:endParaRPr lang="en-US" sz="2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en-US" sz="20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yana.k@samsung.com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8698" y="5991035"/>
            <a:ext cx="1885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Phone</a:t>
            </a:r>
          </a:p>
          <a:p>
            <a:pPr algn="ctr"/>
            <a:r>
              <a:rPr lang="en-US" sz="20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+36203409430</a:t>
            </a:r>
            <a:endParaRPr lang="en-US" sz="20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053" y="1490644"/>
            <a:ext cx="6260151" cy="416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>
              <a:lnSpc>
                <a:spcPct val="115000"/>
              </a:lnSpc>
              <a:spcBef>
                <a:spcPts val="545"/>
              </a:spcBef>
            </a:pP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Необхідні знання мови: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marR="73025" lvl="0" indent="-285750">
              <a:spcBef>
                <a:spcPts val="5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корейська (високий рівень/рівень переговорів)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marR="73025" lvl="0" indent="-285750">
              <a:spcBef>
                <a:spcPts val="5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українська/російська (високий рівень/рівень переговорів) 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marR="73025" lvl="0" indent="-285750">
              <a:spcBef>
                <a:spcPts val="54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англійська (високий рівень / рівень ведення переговорів)</a:t>
            </a:r>
            <a:endParaRPr lang="en-US" sz="16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endParaRPr lang="ru-RU" sz="1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R="73025">
              <a:lnSpc>
                <a:spcPct val="115000"/>
              </a:lnSpc>
              <a:spcBef>
                <a:spcPts val="545"/>
              </a:spcBef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Що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ми пропонуємо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к</a:t>
            </a: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онкурентноздатну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заробітну плату (основна зарплата, бонуси та премії).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трудовий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договір на тривалий термін.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в</a:t>
            </a: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ступний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інструктаж і навчання працівників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доставку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працівників до місця роботи і назад безкоштовними службовими автобусами.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гаряче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харчування на території заводу.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м</a:t>
            </a: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ісце роботи - Гьод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(Угорщина), поблизу Будапешту.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безкоштовне </a:t>
            </a:r>
            <a:r>
              <a:rPr lang="ru-RU" sz="16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проживання, що надає роботодавець. </a:t>
            </a:r>
          </a:p>
        </p:txBody>
      </p:sp>
    </p:spTree>
    <p:extLst>
      <p:ext uri="{BB962C8B-B14F-4D97-AF65-F5344CB8AC3E}">
        <p14:creationId xmlns:p14="http://schemas.microsoft.com/office/powerpoint/2010/main" val="31760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187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맑은 고딕 Semilight</vt:lpstr>
      <vt:lpstr>Arial</vt:lpstr>
      <vt:lpstr>Century Gothic</vt:lpstr>
      <vt:lpstr>Wingdings 3</vt:lpstr>
      <vt:lpstr>Slice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cp:lastPrinted>2021-10-28T11:28:07Z</cp:lastPrinted>
  <dcterms:created xsi:type="dcterms:W3CDTF">2021-10-28T11:14:36Z</dcterms:created>
  <dcterms:modified xsi:type="dcterms:W3CDTF">2021-10-28T11:34:29Z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C:\Users\SDIHU\Desktop\ukr-kor\KOR-UKR int.2.pptx</vt:lpwstr>
  </property>
</Properties>
</file>